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36E03-0C14-447D-AADA-3A1E0AD0CC05}" v="1" dt="2024-10-09T14:58:40.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47" d="100"/>
          <a:sy n="47" d="100"/>
        </p:scale>
        <p:origin x="229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delSld modSld modSection">
      <pc:chgData name="William Roosa" userId="b17c6545b7781650" providerId="LiveId" clId="{3BE36E03-0C14-447D-AADA-3A1E0AD0CC05}" dt="2024-10-09T14:59:02.564" v="397"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10/9/2024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2609</TotalTime>
  <Words>5258</Words>
  <Application>Microsoft Office PowerPoint</Application>
  <PresentationFormat>Custom</PresentationFormat>
  <Paragraphs>654</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31</cp:revision>
  <dcterms:created xsi:type="dcterms:W3CDTF">2024-08-21T00:42:40Z</dcterms:created>
  <dcterms:modified xsi:type="dcterms:W3CDTF">2024-10-09T14:59:10Z</dcterms:modified>
</cp:coreProperties>
</file>